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3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</p:sldIdLst>
  <p:sldSz cy="7620000" cx="10160000"/>
  <p:notesSz cx="7620000" cy="10160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i0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" name="Google Shape;21;i0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i17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" name="Google Shape;38;i17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i28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i28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i50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i50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i74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i74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i85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i85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i104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i104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i110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i110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i133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i133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i157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i157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i168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i168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i183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i183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i196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i196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i205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i205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i212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i212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i234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i234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i243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i243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i263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i263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i275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i275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i282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i282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i289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i289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i312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i312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i339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i339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i351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i351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i361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i361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i373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i373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i381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i381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i389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i389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i397:notes"/>
          <p:cNvSpPr/>
          <p:nvPr>
            <p:ph idx="2" type="sldImg"/>
          </p:nvPr>
        </p:nvSpPr>
        <p:spPr>
          <a:xfrm>
            <a:off x="1270250" y="762000"/>
            <a:ext cx="5080250" cy="381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i397:notes"/>
          <p:cNvSpPr txBox="1"/>
          <p:nvPr>
            <p:ph idx="1" type="body"/>
          </p:nvPr>
        </p:nvSpPr>
        <p:spPr>
          <a:xfrm>
            <a:off x="762000" y="4826000"/>
            <a:ext cx="6096000" cy="45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3"/>
          <p:cNvSpPr txBox="1"/>
          <p:nvPr>
            <p:ph type="ctrTitle"/>
          </p:nvPr>
        </p:nvSpPr>
        <p:spPr>
          <a:xfrm>
            <a:off x="914400" y="3048000"/>
            <a:ext cx="83312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/>
        </p:txBody>
      </p:sp>
      <p:sp>
        <p:nvSpPr>
          <p:cNvPr id="9" name="Google Shape;9;p3"/>
          <p:cNvSpPr txBox="1"/>
          <p:nvPr>
            <p:ph idx="1" type="subTitle"/>
          </p:nvPr>
        </p:nvSpPr>
        <p:spPr>
          <a:xfrm>
            <a:off x="1828800" y="4572000"/>
            <a:ext cx="6502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4"/>
          <p:cNvSpPr txBox="1"/>
          <p:nvPr>
            <p:ph type="title"/>
          </p:nvPr>
        </p:nvSpPr>
        <p:spPr>
          <a:xfrm>
            <a:off x="304800" y="304800"/>
            <a:ext cx="9550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67"/>
              <a:buChar char="●"/>
              <a:defRPr sz="4266"/>
            </a:lvl1pPr>
            <a:lvl2pPr lvl="1">
              <a:spcBef>
                <a:spcPts val="0"/>
              </a:spcBef>
              <a:spcAft>
                <a:spcPts val="0"/>
              </a:spcAft>
              <a:buSzPts val="4267"/>
              <a:buChar char="○"/>
              <a:defRPr sz="4266"/>
            </a:lvl2pPr>
            <a:lvl3pPr lvl="2">
              <a:spcBef>
                <a:spcPts val="0"/>
              </a:spcBef>
              <a:spcAft>
                <a:spcPts val="0"/>
              </a:spcAft>
              <a:buSzPts val="4267"/>
              <a:buChar char="■"/>
              <a:defRPr sz="4266"/>
            </a:lvl3pPr>
            <a:lvl4pPr lvl="3">
              <a:spcBef>
                <a:spcPts val="0"/>
              </a:spcBef>
              <a:spcAft>
                <a:spcPts val="0"/>
              </a:spcAft>
              <a:buSzPts val="4267"/>
              <a:buChar char="●"/>
              <a:defRPr sz="4266"/>
            </a:lvl4pPr>
            <a:lvl5pPr lvl="4">
              <a:spcBef>
                <a:spcPts val="0"/>
              </a:spcBef>
              <a:spcAft>
                <a:spcPts val="0"/>
              </a:spcAft>
              <a:buSzPts val="4267"/>
              <a:buChar char="○"/>
              <a:defRPr sz="4266"/>
            </a:lvl5pPr>
            <a:lvl6pPr lvl="5">
              <a:spcBef>
                <a:spcPts val="0"/>
              </a:spcBef>
              <a:spcAft>
                <a:spcPts val="0"/>
              </a:spcAft>
              <a:buSzPts val="4267"/>
              <a:buChar char="■"/>
              <a:defRPr sz="4266"/>
            </a:lvl6pPr>
            <a:lvl7pPr lvl="6">
              <a:spcBef>
                <a:spcPts val="0"/>
              </a:spcBef>
              <a:spcAft>
                <a:spcPts val="0"/>
              </a:spcAft>
              <a:buSzPts val="4267"/>
              <a:buChar char="●"/>
              <a:defRPr sz="4266"/>
            </a:lvl7pPr>
            <a:lvl8pPr lvl="7">
              <a:spcBef>
                <a:spcPts val="0"/>
              </a:spcBef>
              <a:spcAft>
                <a:spcPts val="0"/>
              </a:spcAft>
              <a:buSzPts val="4267"/>
              <a:buChar char="○"/>
              <a:defRPr sz="4266"/>
            </a:lvl8pPr>
            <a:lvl9pPr lvl="8">
              <a:spcBef>
                <a:spcPts val="0"/>
              </a:spcBef>
              <a:spcAft>
                <a:spcPts val="0"/>
              </a:spcAft>
              <a:buSzPts val="4267"/>
              <a:buChar char="■"/>
              <a:defRPr sz="4266"/>
            </a:lvl9pPr>
          </a:lstStyle>
          <a:p/>
        </p:txBody>
      </p:sp>
      <p:sp>
        <p:nvSpPr>
          <p:cNvPr id="12" name="Google Shape;12;p4"/>
          <p:cNvSpPr txBox="1"/>
          <p:nvPr>
            <p:ph idx="1" type="body"/>
          </p:nvPr>
        </p:nvSpPr>
        <p:spPr>
          <a:xfrm>
            <a:off x="304800" y="1828800"/>
            <a:ext cx="9550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7933" lvl="0" marL="457200">
              <a:spcBef>
                <a:spcPts val="0"/>
              </a:spcBef>
              <a:spcAft>
                <a:spcPts val="0"/>
              </a:spcAft>
              <a:buSzPts val="2667"/>
              <a:buChar char="●"/>
              <a:defRPr sz="2666"/>
            </a:lvl1pPr>
            <a:lvl2pPr indent="-397933" lvl="1" marL="914400">
              <a:spcBef>
                <a:spcPts val="0"/>
              </a:spcBef>
              <a:spcAft>
                <a:spcPts val="0"/>
              </a:spcAft>
              <a:buSzPts val="2667"/>
              <a:buChar char="○"/>
              <a:defRPr sz="2666"/>
            </a:lvl2pPr>
            <a:lvl3pPr indent="-397933" lvl="2" marL="1371600">
              <a:spcBef>
                <a:spcPts val="0"/>
              </a:spcBef>
              <a:spcAft>
                <a:spcPts val="0"/>
              </a:spcAft>
              <a:buSzPts val="2667"/>
              <a:buChar char="■"/>
              <a:defRPr sz="2666"/>
            </a:lvl3pPr>
            <a:lvl4pPr indent="-397933" lvl="3" marL="1828800">
              <a:spcBef>
                <a:spcPts val="0"/>
              </a:spcBef>
              <a:spcAft>
                <a:spcPts val="0"/>
              </a:spcAft>
              <a:buSzPts val="2667"/>
              <a:buChar char="●"/>
              <a:defRPr sz="2666"/>
            </a:lvl4pPr>
            <a:lvl5pPr indent="-397933" lvl="4" marL="2286000">
              <a:spcBef>
                <a:spcPts val="0"/>
              </a:spcBef>
              <a:spcAft>
                <a:spcPts val="0"/>
              </a:spcAft>
              <a:buSzPts val="2667"/>
              <a:buChar char="○"/>
              <a:defRPr sz="2666"/>
            </a:lvl5pPr>
            <a:lvl6pPr indent="-397933" lvl="5" marL="2743200">
              <a:spcBef>
                <a:spcPts val="0"/>
              </a:spcBef>
              <a:spcAft>
                <a:spcPts val="0"/>
              </a:spcAft>
              <a:buSzPts val="2667"/>
              <a:buChar char="■"/>
              <a:defRPr sz="2666"/>
            </a:lvl6pPr>
            <a:lvl7pPr indent="-397933" lvl="6" marL="3200400">
              <a:spcBef>
                <a:spcPts val="0"/>
              </a:spcBef>
              <a:spcAft>
                <a:spcPts val="0"/>
              </a:spcAft>
              <a:buSzPts val="2667"/>
              <a:buChar char="●"/>
              <a:defRPr sz="2666"/>
            </a:lvl7pPr>
            <a:lvl8pPr indent="-397933" lvl="7" marL="3657600">
              <a:spcBef>
                <a:spcPts val="0"/>
              </a:spcBef>
              <a:spcAft>
                <a:spcPts val="0"/>
              </a:spcAft>
              <a:buSzPts val="2667"/>
              <a:buChar char="○"/>
              <a:defRPr sz="2666"/>
            </a:lvl8pPr>
            <a:lvl9pPr indent="-397933" lvl="8" marL="4114800">
              <a:spcBef>
                <a:spcPts val="0"/>
              </a:spcBef>
              <a:spcAft>
                <a:spcPts val="0"/>
              </a:spcAft>
              <a:buSzPts val="2667"/>
              <a:buChar char="■"/>
              <a:defRPr sz="2666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/>
          <p:nvPr>
            <p:ph type="title"/>
          </p:nvPr>
        </p:nvSpPr>
        <p:spPr>
          <a:xfrm>
            <a:off x="304800" y="304800"/>
            <a:ext cx="9550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67"/>
              <a:buChar char="●"/>
              <a:defRPr sz="4266"/>
            </a:lvl1pPr>
            <a:lvl2pPr lvl="1">
              <a:spcBef>
                <a:spcPts val="0"/>
              </a:spcBef>
              <a:spcAft>
                <a:spcPts val="0"/>
              </a:spcAft>
              <a:buSzPts val="4267"/>
              <a:buChar char="○"/>
              <a:defRPr sz="4266"/>
            </a:lvl2pPr>
            <a:lvl3pPr lvl="2">
              <a:spcBef>
                <a:spcPts val="0"/>
              </a:spcBef>
              <a:spcAft>
                <a:spcPts val="0"/>
              </a:spcAft>
              <a:buSzPts val="4267"/>
              <a:buChar char="■"/>
              <a:defRPr sz="4266"/>
            </a:lvl3pPr>
            <a:lvl4pPr lvl="3">
              <a:spcBef>
                <a:spcPts val="0"/>
              </a:spcBef>
              <a:spcAft>
                <a:spcPts val="0"/>
              </a:spcAft>
              <a:buSzPts val="4267"/>
              <a:buChar char="●"/>
              <a:defRPr sz="4266"/>
            </a:lvl4pPr>
            <a:lvl5pPr lvl="4">
              <a:spcBef>
                <a:spcPts val="0"/>
              </a:spcBef>
              <a:spcAft>
                <a:spcPts val="0"/>
              </a:spcAft>
              <a:buSzPts val="4267"/>
              <a:buChar char="○"/>
              <a:defRPr sz="4266"/>
            </a:lvl5pPr>
            <a:lvl6pPr lvl="5">
              <a:spcBef>
                <a:spcPts val="0"/>
              </a:spcBef>
              <a:spcAft>
                <a:spcPts val="0"/>
              </a:spcAft>
              <a:buSzPts val="4267"/>
              <a:buChar char="■"/>
              <a:defRPr sz="4266"/>
            </a:lvl6pPr>
            <a:lvl7pPr lvl="6">
              <a:spcBef>
                <a:spcPts val="0"/>
              </a:spcBef>
              <a:spcAft>
                <a:spcPts val="0"/>
              </a:spcAft>
              <a:buSzPts val="4267"/>
              <a:buChar char="●"/>
              <a:defRPr sz="4266"/>
            </a:lvl7pPr>
            <a:lvl8pPr lvl="7">
              <a:spcBef>
                <a:spcPts val="0"/>
              </a:spcBef>
              <a:spcAft>
                <a:spcPts val="0"/>
              </a:spcAft>
              <a:buSzPts val="4267"/>
              <a:buChar char="○"/>
              <a:defRPr sz="4266"/>
            </a:lvl8pPr>
            <a:lvl9pPr lvl="8">
              <a:spcBef>
                <a:spcPts val="0"/>
              </a:spcBef>
              <a:spcAft>
                <a:spcPts val="0"/>
              </a:spcAft>
              <a:buSzPts val="4267"/>
              <a:buChar char="■"/>
              <a:defRPr sz="4266"/>
            </a:lvl9pPr>
          </a:lstStyle>
          <a:p/>
        </p:txBody>
      </p:sp>
      <p:sp>
        <p:nvSpPr>
          <p:cNvPr id="15" name="Google Shape;15;p5"/>
          <p:cNvSpPr txBox="1"/>
          <p:nvPr>
            <p:ph idx="1" type="body"/>
          </p:nvPr>
        </p:nvSpPr>
        <p:spPr>
          <a:xfrm>
            <a:off x="304800" y="1828800"/>
            <a:ext cx="4470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7933" lvl="0" marL="457200">
              <a:spcBef>
                <a:spcPts val="0"/>
              </a:spcBef>
              <a:spcAft>
                <a:spcPts val="0"/>
              </a:spcAft>
              <a:buSzPts val="2667"/>
              <a:buChar char="●"/>
              <a:defRPr sz="2666"/>
            </a:lvl1pPr>
            <a:lvl2pPr indent="-397933" lvl="1" marL="914400">
              <a:spcBef>
                <a:spcPts val="0"/>
              </a:spcBef>
              <a:spcAft>
                <a:spcPts val="0"/>
              </a:spcAft>
              <a:buSzPts val="2667"/>
              <a:buChar char="○"/>
              <a:defRPr sz="2666"/>
            </a:lvl2pPr>
            <a:lvl3pPr indent="-397933" lvl="2" marL="1371600">
              <a:spcBef>
                <a:spcPts val="0"/>
              </a:spcBef>
              <a:spcAft>
                <a:spcPts val="0"/>
              </a:spcAft>
              <a:buSzPts val="2667"/>
              <a:buChar char="■"/>
              <a:defRPr sz="2666"/>
            </a:lvl3pPr>
            <a:lvl4pPr indent="-397933" lvl="3" marL="1828800">
              <a:spcBef>
                <a:spcPts val="0"/>
              </a:spcBef>
              <a:spcAft>
                <a:spcPts val="0"/>
              </a:spcAft>
              <a:buSzPts val="2667"/>
              <a:buChar char="●"/>
              <a:defRPr sz="2666"/>
            </a:lvl4pPr>
            <a:lvl5pPr indent="-397933" lvl="4" marL="2286000">
              <a:spcBef>
                <a:spcPts val="0"/>
              </a:spcBef>
              <a:spcAft>
                <a:spcPts val="0"/>
              </a:spcAft>
              <a:buSzPts val="2667"/>
              <a:buChar char="○"/>
              <a:defRPr sz="2666"/>
            </a:lvl5pPr>
            <a:lvl6pPr indent="-397933" lvl="5" marL="2743200">
              <a:spcBef>
                <a:spcPts val="0"/>
              </a:spcBef>
              <a:spcAft>
                <a:spcPts val="0"/>
              </a:spcAft>
              <a:buSzPts val="2667"/>
              <a:buChar char="■"/>
              <a:defRPr sz="2666"/>
            </a:lvl6pPr>
            <a:lvl7pPr indent="-397933" lvl="6" marL="3200400">
              <a:spcBef>
                <a:spcPts val="0"/>
              </a:spcBef>
              <a:spcAft>
                <a:spcPts val="0"/>
              </a:spcAft>
              <a:buSzPts val="2667"/>
              <a:buChar char="●"/>
              <a:defRPr sz="2666"/>
            </a:lvl7pPr>
            <a:lvl8pPr indent="-397933" lvl="7" marL="3657600">
              <a:spcBef>
                <a:spcPts val="0"/>
              </a:spcBef>
              <a:spcAft>
                <a:spcPts val="0"/>
              </a:spcAft>
              <a:buSzPts val="2667"/>
              <a:buChar char="○"/>
              <a:defRPr sz="2666"/>
            </a:lvl8pPr>
            <a:lvl9pPr indent="-397933" lvl="8" marL="4114800">
              <a:spcBef>
                <a:spcPts val="0"/>
              </a:spcBef>
              <a:spcAft>
                <a:spcPts val="0"/>
              </a:spcAft>
              <a:buSzPts val="2667"/>
              <a:buChar char="■"/>
              <a:defRPr sz="2666"/>
            </a:lvl9pPr>
          </a:lstStyle>
          <a:p/>
        </p:txBody>
      </p:sp>
      <p:sp>
        <p:nvSpPr>
          <p:cNvPr id="16" name="Google Shape;16;p5"/>
          <p:cNvSpPr txBox="1"/>
          <p:nvPr>
            <p:ph idx="2" type="body"/>
          </p:nvPr>
        </p:nvSpPr>
        <p:spPr>
          <a:xfrm>
            <a:off x="5384800" y="1828800"/>
            <a:ext cx="4470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7933" lvl="0" marL="457200">
              <a:spcBef>
                <a:spcPts val="0"/>
              </a:spcBef>
              <a:spcAft>
                <a:spcPts val="0"/>
              </a:spcAft>
              <a:buSzPts val="2667"/>
              <a:buChar char="●"/>
              <a:defRPr sz="2666"/>
            </a:lvl1pPr>
            <a:lvl2pPr indent="-397933" lvl="1" marL="914400">
              <a:spcBef>
                <a:spcPts val="0"/>
              </a:spcBef>
              <a:spcAft>
                <a:spcPts val="0"/>
              </a:spcAft>
              <a:buSzPts val="2667"/>
              <a:buChar char="○"/>
              <a:defRPr sz="2666"/>
            </a:lvl2pPr>
            <a:lvl3pPr indent="-397933" lvl="2" marL="1371600">
              <a:spcBef>
                <a:spcPts val="0"/>
              </a:spcBef>
              <a:spcAft>
                <a:spcPts val="0"/>
              </a:spcAft>
              <a:buSzPts val="2667"/>
              <a:buChar char="■"/>
              <a:defRPr sz="2666"/>
            </a:lvl3pPr>
            <a:lvl4pPr indent="-397933" lvl="3" marL="1828800">
              <a:spcBef>
                <a:spcPts val="0"/>
              </a:spcBef>
              <a:spcAft>
                <a:spcPts val="0"/>
              </a:spcAft>
              <a:buSzPts val="2667"/>
              <a:buChar char="●"/>
              <a:defRPr sz="2666"/>
            </a:lvl4pPr>
            <a:lvl5pPr indent="-397933" lvl="4" marL="2286000">
              <a:spcBef>
                <a:spcPts val="0"/>
              </a:spcBef>
              <a:spcAft>
                <a:spcPts val="0"/>
              </a:spcAft>
              <a:buSzPts val="2667"/>
              <a:buChar char="○"/>
              <a:defRPr sz="2666"/>
            </a:lvl5pPr>
            <a:lvl6pPr indent="-397933" lvl="5" marL="2743200">
              <a:spcBef>
                <a:spcPts val="0"/>
              </a:spcBef>
              <a:spcAft>
                <a:spcPts val="0"/>
              </a:spcAft>
              <a:buSzPts val="2667"/>
              <a:buChar char="■"/>
              <a:defRPr sz="2666"/>
            </a:lvl6pPr>
            <a:lvl7pPr indent="-397933" lvl="6" marL="3200400">
              <a:spcBef>
                <a:spcPts val="0"/>
              </a:spcBef>
              <a:spcAft>
                <a:spcPts val="0"/>
              </a:spcAft>
              <a:buSzPts val="2667"/>
              <a:buChar char="●"/>
              <a:defRPr sz="2666"/>
            </a:lvl7pPr>
            <a:lvl8pPr indent="-397933" lvl="7" marL="3657600">
              <a:spcBef>
                <a:spcPts val="0"/>
              </a:spcBef>
              <a:spcAft>
                <a:spcPts val="0"/>
              </a:spcAft>
              <a:buSzPts val="2667"/>
              <a:buChar char="○"/>
              <a:defRPr sz="2666"/>
            </a:lvl8pPr>
            <a:lvl9pPr indent="-397933" lvl="8" marL="4114800">
              <a:spcBef>
                <a:spcPts val="0"/>
              </a:spcBef>
              <a:spcAft>
                <a:spcPts val="0"/>
              </a:spcAft>
              <a:buSzPts val="2667"/>
              <a:buChar char="■"/>
              <a:defRPr sz="2666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idx="1" type="body"/>
          </p:nvPr>
        </p:nvSpPr>
        <p:spPr>
          <a:xfrm>
            <a:off x="304800" y="6705600"/>
            <a:ext cx="9550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algn="ctr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1pPr>
            <a:lvl2pPr indent="-431800" lvl="1" marL="914400" algn="ctr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2pPr>
            <a:lvl3pPr indent="-431800" lvl="2" marL="1371600" algn="ctr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3pPr>
            <a:lvl4pPr indent="-431800" lvl="3" marL="1828800" algn="ctr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4pPr>
            <a:lvl5pPr indent="-431800" lvl="4" marL="2286000" algn="ctr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5pPr>
            <a:lvl6pPr indent="-431800" lvl="5" marL="2743200" algn="ctr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6pPr>
            <a:lvl7pPr indent="-431800" lvl="6" marL="3200400" algn="ctr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7pPr>
            <a:lvl8pPr indent="-431800" lvl="7" marL="3657600" algn="ctr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8pPr>
            <a:lvl9pPr indent="-431800" lvl="8" marL="4114800" algn="ctr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4.png"/><Relationship Id="rId11" Type="http://schemas.openxmlformats.org/officeDocument/2006/relationships/image" Target="../media/image17.png"/><Relationship Id="rId10" Type="http://schemas.openxmlformats.org/officeDocument/2006/relationships/image" Target="../media/image6.png"/><Relationship Id="rId12" Type="http://schemas.openxmlformats.org/officeDocument/2006/relationships/image" Target="../media/image2.png"/><Relationship Id="rId9" Type="http://schemas.openxmlformats.org/officeDocument/2006/relationships/image" Target="../media/image23.png"/><Relationship Id="rId5" Type="http://schemas.openxmlformats.org/officeDocument/2006/relationships/image" Target="../media/image12.png"/><Relationship Id="rId6" Type="http://schemas.openxmlformats.org/officeDocument/2006/relationships/image" Target="../media/image7.png"/><Relationship Id="rId7" Type="http://schemas.openxmlformats.org/officeDocument/2006/relationships/image" Target="../media/image4.png"/><Relationship Id="rId8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15.png"/><Relationship Id="rId5" Type="http://schemas.openxmlformats.org/officeDocument/2006/relationships/image" Target="../media/image1.png"/><Relationship Id="rId6" Type="http://schemas.openxmlformats.org/officeDocument/2006/relationships/image" Target="../media/image26.png"/><Relationship Id="rId7" Type="http://schemas.openxmlformats.org/officeDocument/2006/relationships/image" Target="../media/image10.png"/><Relationship Id="rId8" Type="http://schemas.openxmlformats.org/officeDocument/2006/relationships/image" Target="../media/image1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3.png"/><Relationship Id="rId11" Type="http://schemas.openxmlformats.org/officeDocument/2006/relationships/image" Target="../media/image22.png"/><Relationship Id="rId10" Type="http://schemas.openxmlformats.org/officeDocument/2006/relationships/image" Target="../media/image19.png"/><Relationship Id="rId12" Type="http://schemas.openxmlformats.org/officeDocument/2006/relationships/image" Target="../media/image21.png"/><Relationship Id="rId9" Type="http://schemas.openxmlformats.org/officeDocument/2006/relationships/image" Target="../media/image25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27.png"/><Relationship Id="rId8" Type="http://schemas.openxmlformats.org/officeDocument/2006/relationships/image" Target="../media/image20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35.png"/><Relationship Id="rId10" Type="http://schemas.openxmlformats.org/officeDocument/2006/relationships/image" Target="../media/image38.png"/><Relationship Id="rId13" Type="http://schemas.openxmlformats.org/officeDocument/2006/relationships/image" Target="../media/image45.png"/><Relationship Id="rId1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5" Type="http://schemas.openxmlformats.org/officeDocument/2006/relationships/image" Target="../media/image39.png"/><Relationship Id="rId14" Type="http://schemas.openxmlformats.org/officeDocument/2006/relationships/image" Target="../media/image31.png"/><Relationship Id="rId17" Type="http://schemas.openxmlformats.org/officeDocument/2006/relationships/image" Target="../media/image41.png"/><Relationship Id="rId16" Type="http://schemas.openxmlformats.org/officeDocument/2006/relationships/image" Target="../media/image40.png"/><Relationship Id="rId5" Type="http://schemas.openxmlformats.org/officeDocument/2006/relationships/image" Target="../media/image24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3.png"/><Relationship Id="rId4" Type="http://schemas.openxmlformats.org/officeDocument/2006/relationships/image" Target="../media/image37.png"/><Relationship Id="rId5" Type="http://schemas.openxmlformats.org/officeDocument/2006/relationships/image" Target="../media/image42.png"/><Relationship Id="rId6" Type="http://schemas.openxmlformats.org/officeDocument/2006/relationships/image" Target="../media/image47.png"/><Relationship Id="rId7" Type="http://schemas.openxmlformats.org/officeDocument/2006/relationships/image" Target="../media/image46.png"/><Relationship Id="rId8" Type="http://schemas.openxmlformats.org/officeDocument/2006/relationships/image" Target="../media/image48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55.png"/><Relationship Id="rId10" Type="http://schemas.openxmlformats.org/officeDocument/2006/relationships/image" Target="../media/image61.png"/><Relationship Id="rId13" Type="http://schemas.openxmlformats.org/officeDocument/2006/relationships/image" Target="../media/image53.png"/><Relationship Id="rId1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9" Type="http://schemas.openxmlformats.org/officeDocument/2006/relationships/image" Target="../media/image52.png"/><Relationship Id="rId14" Type="http://schemas.openxmlformats.org/officeDocument/2006/relationships/image" Target="../media/image49.png"/><Relationship Id="rId5" Type="http://schemas.openxmlformats.org/officeDocument/2006/relationships/image" Target="../media/image44.png"/><Relationship Id="rId6" Type="http://schemas.openxmlformats.org/officeDocument/2006/relationships/image" Target="../media/image60.png"/><Relationship Id="rId7" Type="http://schemas.openxmlformats.org/officeDocument/2006/relationships/image" Target="../media/image65.png"/><Relationship Id="rId8" Type="http://schemas.openxmlformats.org/officeDocument/2006/relationships/image" Target="../media/image5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6.png"/><Relationship Id="rId4" Type="http://schemas.openxmlformats.org/officeDocument/2006/relationships/image" Target="../media/image58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68.png"/><Relationship Id="rId10" Type="http://schemas.openxmlformats.org/officeDocument/2006/relationships/image" Target="../media/image67.png"/><Relationship Id="rId13" Type="http://schemas.openxmlformats.org/officeDocument/2006/relationships/image" Target="../media/image77.png"/><Relationship Id="rId1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7.png"/><Relationship Id="rId4" Type="http://schemas.openxmlformats.org/officeDocument/2006/relationships/image" Target="../media/image62.png"/><Relationship Id="rId9" Type="http://schemas.openxmlformats.org/officeDocument/2006/relationships/image" Target="../media/image74.png"/><Relationship Id="rId15" Type="http://schemas.openxmlformats.org/officeDocument/2006/relationships/image" Target="../media/image78.png"/><Relationship Id="rId14" Type="http://schemas.openxmlformats.org/officeDocument/2006/relationships/image" Target="../media/image73.png"/><Relationship Id="rId17" Type="http://schemas.openxmlformats.org/officeDocument/2006/relationships/image" Target="../media/image71.png"/><Relationship Id="rId16" Type="http://schemas.openxmlformats.org/officeDocument/2006/relationships/image" Target="../media/image72.png"/><Relationship Id="rId5" Type="http://schemas.openxmlformats.org/officeDocument/2006/relationships/image" Target="../media/image64.png"/><Relationship Id="rId6" Type="http://schemas.openxmlformats.org/officeDocument/2006/relationships/image" Target="../media/image63.png"/><Relationship Id="rId7" Type="http://schemas.openxmlformats.org/officeDocument/2006/relationships/image" Target="../media/image66.png"/><Relationship Id="rId8" Type="http://schemas.openxmlformats.org/officeDocument/2006/relationships/image" Target="../media/image69.pn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81.png"/><Relationship Id="rId10" Type="http://schemas.openxmlformats.org/officeDocument/2006/relationships/image" Target="../media/image87.png"/><Relationship Id="rId13" Type="http://schemas.openxmlformats.org/officeDocument/2006/relationships/image" Target="../media/image84.png"/><Relationship Id="rId1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9.png"/><Relationship Id="rId4" Type="http://schemas.openxmlformats.org/officeDocument/2006/relationships/image" Target="../media/image82.png"/><Relationship Id="rId9" Type="http://schemas.openxmlformats.org/officeDocument/2006/relationships/image" Target="../media/image80.png"/><Relationship Id="rId15" Type="http://schemas.openxmlformats.org/officeDocument/2006/relationships/image" Target="../media/image86.png"/><Relationship Id="rId14" Type="http://schemas.openxmlformats.org/officeDocument/2006/relationships/image" Target="../media/image85.png"/><Relationship Id="rId17" Type="http://schemas.openxmlformats.org/officeDocument/2006/relationships/image" Target="../media/image89.png"/><Relationship Id="rId16" Type="http://schemas.openxmlformats.org/officeDocument/2006/relationships/image" Target="../media/image83.png"/><Relationship Id="rId5" Type="http://schemas.openxmlformats.org/officeDocument/2006/relationships/image" Target="../media/image76.png"/><Relationship Id="rId6" Type="http://schemas.openxmlformats.org/officeDocument/2006/relationships/image" Target="../media/image32.png"/><Relationship Id="rId7" Type="http://schemas.openxmlformats.org/officeDocument/2006/relationships/image" Target="../media/image75.png"/><Relationship Id="rId8" Type="http://schemas.openxmlformats.org/officeDocument/2006/relationships/image" Target="../media/image3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6.png"/><Relationship Id="rId4" Type="http://schemas.openxmlformats.org/officeDocument/2006/relationships/image" Target="../media/image88.png"/><Relationship Id="rId5" Type="http://schemas.openxmlformats.org/officeDocument/2006/relationships/image" Target="../media/image90.png"/><Relationship Id="rId6" Type="http://schemas.openxmlformats.org/officeDocument/2006/relationships/image" Target="../media/image101.png"/><Relationship Id="rId7" Type="http://schemas.openxmlformats.org/officeDocument/2006/relationships/image" Target="../media/image95.png"/><Relationship Id="rId8" Type="http://schemas.openxmlformats.org/officeDocument/2006/relationships/image" Target="../media/image93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0.png"/><Relationship Id="rId10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1.png"/><Relationship Id="rId4" Type="http://schemas.openxmlformats.org/officeDocument/2006/relationships/image" Target="../media/image97.png"/><Relationship Id="rId9" Type="http://schemas.openxmlformats.org/officeDocument/2006/relationships/image" Target="../media/image105.png"/><Relationship Id="rId5" Type="http://schemas.openxmlformats.org/officeDocument/2006/relationships/image" Target="../media/image94.png"/><Relationship Id="rId6" Type="http://schemas.openxmlformats.org/officeDocument/2006/relationships/image" Target="../media/image92.png"/><Relationship Id="rId7" Type="http://schemas.openxmlformats.org/officeDocument/2006/relationships/image" Target="../media/image103.png"/><Relationship Id="rId8" Type="http://schemas.openxmlformats.org/officeDocument/2006/relationships/image" Target="../media/image99.png"/></Relationships>
</file>

<file path=ppt/slides/_rels/slide12.xml.rels><?xml version="1.0" encoding="UTF-8" standalone="yes"?><Relationships xmlns="http://schemas.openxmlformats.org/package/2006/relationships"><Relationship Id="rId10" Type="http://schemas.openxmlformats.org/officeDocument/2006/relationships/image" Target="../media/image1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2.png"/><Relationship Id="rId4" Type="http://schemas.openxmlformats.org/officeDocument/2006/relationships/image" Target="../media/image104.png"/><Relationship Id="rId9" Type="http://schemas.openxmlformats.org/officeDocument/2006/relationships/image" Target="../media/image110.png"/><Relationship Id="rId5" Type="http://schemas.openxmlformats.org/officeDocument/2006/relationships/image" Target="../media/image109.png"/><Relationship Id="rId6" Type="http://schemas.openxmlformats.org/officeDocument/2006/relationships/image" Target="../media/image113.png"/><Relationship Id="rId7" Type="http://schemas.openxmlformats.org/officeDocument/2006/relationships/image" Target="../media/image106.png"/><Relationship Id="rId8" Type="http://schemas.openxmlformats.org/officeDocument/2006/relationships/image" Target="../media/image10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1.png"/><Relationship Id="rId4" Type="http://schemas.openxmlformats.org/officeDocument/2006/relationships/image" Target="../media/image114.png"/><Relationship Id="rId5" Type="http://schemas.openxmlformats.org/officeDocument/2006/relationships/image" Target="../media/image107.png"/><Relationship Id="rId6" Type="http://schemas.openxmlformats.org/officeDocument/2006/relationships/image" Target="../media/image1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6.png"/><Relationship Id="rId4" Type="http://schemas.openxmlformats.org/officeDocument/2006/relationships/image" Target="../media/image112.png"/><Relationship Id="rId5" Type="http://schemas.openxmlformats.org/officeDocument/2006/relationships/image" Target="../media/image121.png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4.png"/><Relationship Id="rId10" Type="http://schemas.openxmlformats.org/officeDocument/2006/relationships/image" Target="../media/image127.png"/><Relationship Id="rId13" Type="http://schemas.openxmlformats.org/officeDocument/2006/relationships/image" Target="../media/image137.png"/><Relationship Id="rId12" Type="http://schemas.openxmlformats.org/officeDocument/2006/relationships/image" Target="../media/image12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5.png"/><Relationship Id="rId4" Type="http://schemas.openxmlformats.org/officeDocument/2006/relationships/image" Target="../media/image120.png"/><Relationship Id="rId9" Type="http://schemas.openxmlformats.org/officeDocument/2006/relationships/image" Target="../media/image130.png"/><Relationship Id="rId15" Type="http://schemas.openxmlformats.org/officeDocument/2006/relationships/image" Target="../media/image134.png"/><Relationship Id="rId14" Type="http://schemas.openxmlformats.org/officeDocument/2006/relationships/image" Target="../media/image125.png"/><Relationship Id="rId16" Type="http://schemas.openxmlformats.org/officeDocument/2006/relationships/image" Target="../media/image128.png"/><Relationship Id="rId5" Type="http://schemas.openxmlformats.org/officeDocument/2006/relationships/image" Target="../media/image122.png"/><Relationship Id="rId6" Type="http://schemas.openxmlformats.org/officeDocument/2006/relationships/image" Target="../media/image126.png"/><Relationship Id="rId7" Type="http://schemas.openxmlformats.org/officeDocument/2006/relationships/image" Target="../media/image118.png"/><Relationship Id="rId8" Type="http://schemas.openxmlformats.org/officeDocument/2006/relationships/image" Target="../media/image12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0.png"/><Relationship Id="rId4" Type="http://schemas.openxmlformats.org/officeDocument/2006/relationships/image" Target="../media/image131.png"/><Relationship Id="rId5" Type="http://schemas.openxmlformats.org/officeDocument/2006/relationships/image" Target="../media/image141.png"/><Relationship Id="rId6" Type="http://schemas.openxmlformats.org/officeDocument/2006/relationships/image" Target="../media/image133.pn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5.png"/><Relationship Id="rId10" Type="http://schemas.openxmlformats.org/officeDocument/2006/relationships/image" Target="../media/image138.png"/><Relationship Id="rId13" Type="http://schemas.openxmlformats.org/officeDocument/2006/relationships/image" Target="../media/image143.png"/><Relationship Id="rId12" Type="http://schemas.openxmlformats.org/officeDocument/2006/relationships/image" Target="../media/image14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6.png"/><Relationship Id="rId4" Type="http://schemas.openxmlformats.org/officeDocument/2006/relationships/image" Target="../media/image142.png"/><Relationship Id="rId9" Type="http://schemas.openxmlformats.org/officeDocument/2006/relationships/image" Target="../media/image145.png"/><Relationship Id="rId15" Type="http://schemas.openxmlformats.org/officeDocument/2006/relationships/image" Target="../media/image144.png"/><Relationship Id="rId14" Type="http://schemas.openxmlformats.org/officeDocument/2006/relationships/image" Target="../media/image147.png"/><Relationship Id="rId17" Type="http://schemas.openxmlformats.org/officeDocument/2006/relationships/image" Target="../media/image150.png"/><Relationship Id="rId16" Type="http://schemas.openxmlformats.org/officeDocument/2006/relationships/image" Target="../media/image148.png"/><Relationship Id="rId5" Type="http://schemas.openxmlformats.org/officeDocument/2006/relationships/image" Target="../media/image70.png"/><Relationship Id="rId6" Type="http://schemas.openxmlformats.org/officeDocument/2006/relationships/image" Target="../media/image132.png"/><Relationship Id="rId7" Type="http://schemas.openxmlformats.org/officeDocument/2006/relationships/image" Target="../media/image236.png"/><Relationship Id="rId8" Type="http://schemas.openxmlformats.org/officeDocument/2006/relationships/image" Target="../media/image7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4.png"/><Relationship Id="rId4" Type="http://schemas.openxmlformats.org/officeDocument/2006/relationships/image" Target="../media/image149.png"/><Relationship Id="rId9" Type="http://schemas.openxmlformats.org/officeDocument/2006/relationships/image" Target="../media/image162.png"/><Relationship Id="rId5" Type="http://schemas.openxmlformats.org/officeDocument/2006/relationships/image" Target="../media/image139.png"/><Relationship Id="rId6" Type="http://schemas.openxmlformats.org/officeDocument/2006/relationships/image" Target="../media/image155.png"/><Relationship Id="rId7" Type="http://schemas.openxmlformats.org/officeDocument/2006/relationships/image" Target="../media/image151.png"/><Relationship Id="rId8" Type="http://schemas.openxmlformats.org/officeDocument/2006/relationships/image" Target="../media/image15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5.png"/><Relationship Id="rId4" Type="http://schemas.openxmlformats.org/officeDocument/2006/relationships/image" Target="../media/image160.png"/><Relationship Id="rId5" Type="http://schemas.openxmlformats.org/officeDocument/2006/relationships/image" Target="../media/image15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56.png"/><Relationship Id="rId4" Type="http://schemas.openxmlformats.org/officeDocument/2006/relationships/image" Target="../media/image152.png"/><Relationship Id="rId5" Type="http://schemas.openxmlformats.org/officeDocument/2006/relationships/image" Target="../media/image166.png"/></Relationships>
</file>

<file path=ppt/slides/_rels/slide2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77.png"/><Relationship Id="rId10" Type="http://schemas.openxmlformats.org/officeDocument/2006/relationships/image" Target="../media/image170.png"/><Relationship Id="rId13" Type="http://schemas.openxmlformats.org/officeDocument/2006/relationships/image" Target="../media/image173.png"/><Relationship Id="rId12" Type="http://schemas.openxmlformats.org/officeDocument/2006/relationships/image" Target="../media/image16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53.png"/><Relationship Id="rId4" Type="http://schemas.openxmlformats.org/officeDocument/2006/relationships/image" Target="../media/image200.png"/><Relationship Id="rId9" Type="http://schemas.openxmlformats.org/officeDocument/2006/relationships/image" Target="../media/image169.png"/><Relationship Id="rId15" Type="http://schemas.openxmlformats.org/officeDocument/2006/relationships/image" Target="../media/image172.png"/><Relationship Id="rId14" Type="http://schemas.openxmlformats.org/officeDocument/2006/relationships/image" Target="../media/image183.png"/><Relationship Id="rId17" Type="http://schemas.openxmlformats.org/officeDocument/2006/relationships/image" Target="../media/image171.png"/><Relationship Id="rId16" Type="http://schemas.openxmlformats.org/officeDocument/2006/relationships/image" Target="../media/image185.png"/><Relationship Id="rId5" Type="http://schemas.openxmlformats.org/officeDocument/2006/relationships/image" Target="../media/image159.png"/><Relationship Id="rId6" Type="http://schemas.openxmlformats.org/officeDocument/2006/relationships/image" Target="../media/image163.png"/><Relationship Id="rId18" Type="http://schemas.openxmlformats.org/officeDocument/2006/relationships/image" Target="../media/image164.png"/><Relationship Id="rId7" Type="http://schemas.openxmlformats.org/officeDocument/2006/relationships/image" Target="../media/image161.png"/><Relationship Id="rId8" Type="http://schemas.openxmlformats.org/officeDocument/2006/relationships/image" Target="../media/image167.png"/></Relationships>
</file>

<file path=ppt/slides/_rels/slide22.xml.rels><?xml version="1.0" encoding="UTF-8" standalone="yes"?><Relationships xmlns="http://schemas.openxmlformats.org/package/2006/relationships"><Relationship Id="rId20" Type="http://schemas.openxmlformats.org/officeDocument/2006/relationships/image" Target="../media/image195.png"/><Relationship Id="rId11" Type="http://schemas.openxmlformats.org/officeDocument/2006/relationships/image" Target="../media/image193.png"/><Relationship Id="rId10" Type="http://schemas.openxmlformats.org/officeDocument/2006/relationships/image" Target="../media/image176.png"/><Relationship Id="rId21" Type="http://schemas.openxmlformats.org/officeDocument/2006/relationships/image" Target="../media/image202.png"/><Relationship Id="rId13" Type="http://schemas.openxmlformats.org/officeDocument/2006/relationships/image" Target="../media/image184.png"/><Relationship Id="rId12" Type="http://schemas.openxmlformats.org/officeDocument/2006/relationships/image" Target="../media/image18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74.png"/><Relationship Id="rId4" Type="http://schemas.openxmlformats.org/officeDocument/2006/relationships/image" Target="../media/image180.png"/><Relationship Id="rId9" Type="http://schemas.openxmlformats.org/officeDocument/2006/relationships/image" Target="../media/image181.png"/><Relationship Id="rId15" Type="http://schemas.openxmlformats.org/officeDocument/2006/relationships/image" Target="../media/image190.png"/><Relationship Id="rId14" Type="http://schemas.openxmlformats.org/officeDocument/2006/relationships/image" Target="../media/image192.png"/><Relationship Id="rId17" Type="http://schemas.openxmlformats.org/officeDocument/2006/relationships/image" Target="../media/image187.png"/><Relationship Id="rId16" Type="http://schemas.openxmlformats.org/officeDocument/2006/relationships/image" Target="../media/image188.png"/><Relationship Id="rId5" Type="http://schemas.openxmlformats.org/officeDocument/2006/relationships/image" Target="../media/image178.png"/><Relationship Id="rId19" Type="http://schemas.openxmlformats.org/officeDocument/2006/relationships/image" Target="../media/image198.png"/><Relationship Id="rId6" Type="http://schemas.openxmlformats.org/officeDocument/2006/relationships/image" Target="../media/image175.png"/><Relationship Id="rId18" Type="http://schemas.openxmlformats.org/officeDocument/2006/relationships/image" Target="../media/image191.png"/><Relationship Id="rId7" Type="http://schemas.openxmlformats.org/officeDocument/2006/relationships/image" Target="../media/image179.png"/><Relationship Id="rId8" Type="http://schemas.openxmlformats.org/officeDocument/2006/relationships/image" Target="../media/image18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89.png"/><Relationship Id="rId4" Type="http://schemas.openxmlformats.org/officeDocument/2006/relationships/image" Target="../media/image194.png"/><Relationship Id="rId9" Type="http://schemas.openxmlformats.org/officeDocument/2006/relationships/image" Target="../media/image207.png"/><Relationship Id="rId5" Type="http://schemas.openxmlformats.org/officeDocument/2006/relationships/image" Target="../media/image204.png"/><Relationship Id="rId6" Type="http://schemas.openxmlformats.org/officeDocument/2006/relationships/image" Target="../media/image196.png"/><Relationship Id="rId7" Type="http://schemas.openxmlformats.org/officeDocument/2006/relationships/image" Target="../media/image197.png"/><Relationship Id="rId8" Type="http://schemas.openxmlformats.org/officeDocument/2006/relationships/image" Target="../media/image20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99.png"/><Relationship Id="rId4" Type="http://schemas.openxmlformats.org/officeDocument/2006/relationships/image" Target="../media/image237.png"/><Relationship Id="rId5" Type="http://schemas.openxmlformats.org/officeDocument/2006/relationships/image" Target="../media/image203.png"/><Relationship Id="rId6" Type="http://schemas.openxmlformats.org/officeDocument/2006/relationships/image" Target="../media/image209.png"/><Relationship Id="rId7" Type="http://schemas.openxmlformats.org/officeDocument/2006/relationships/image" Target="../media/image20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06.png"/><Relationship Id="rId4" Type="http://schemas.openxmlformats.org/officeDocument/2006/relationships/image" Target="../media/image213.png"/><Relationship Id="rId9" Type="http://schemas.openxmlformats.org/officeDocument/2006/relationships/image" Target="../media/image210.png"/><Relationship Id="rId5" Type="http://schemas.openxmlformats.org/officeDocument/2006/relationships/image" Target="../media/image208.png"/><Relationship Id="rId6" Type="http://schemas.openxmlformats.org/officeDocument/2006/relationships/image" Target="../media/image211.png"/><Relationship Id="rId7" Type="http://schemas.openxmlformats.org/officeDocument/2006/relationships/image" Target="../media/image214.png"/><Relationship Id="rId8" Type="http://schemas.openxmlformats.org/officeDocument/2006/relationships/image" Target="../media/image21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3.png"/><Relationship Id="rId4" Type="http://schemas.openxmlformats.org/officeDocument/2006/relationships/image" Target="../media/image217.png"/><Relationship Id="rId5" Type="http://schemas.openxmlformats.org/officeDocument/2006/relationships/image" Target="../media/image215.png"/><Relationship Id="rId6" Type="http://schemas.openxmlformats.org/officeDocument/2006/relationships/image" Target="../media/image21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38.png"/><Relationship Id="rId4" Type="http://schemas.openxmlformats.org/officeDocument/2006/relationships/image" Target="../media/image227.png"/><Relationship Id="rId5" Type="http://schemas.openxmlformats.org/officeDocument/2006/relationships/image" Target="../media/image218.png"/><Relationship Id="rId6" Type="http://schemas.openxmlformats.org/officeDocument/2006/relationships/image" Target="../media/image22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20.png"/><Relationship Id="rId4" Type="http://schemas.openxmlformats.org/officeDocument/2006/relationships/image" Target="../media/image222.png"/><Relationship Id="rId5" Type="http://schemas.openxmlformats.org/officeDocument/2006/relationships/image" Target="../media/image233.png"/><Relationship Id="rId6" Type="http://schemas.openxmlformats.org/officeDocument/2006/relationships/image" Target="../media/image221.png"/></Relationships>
</file>

<file path=ppt/slides/_rels/slide29.xml.rels><?xml version="1.0" encoding="UTF-8" standalone="yes"?><Relationships xmlns="http://schemas.openxmlformats.org/package/2006/relationships"><Relationship Id="rId11" Type="http://schemas.openxmlformats.org/officeDocument/2006/relationships/image" Target="../media/image235.png"/><Relationship Id="rId10" Type="http://schemas.openxmlformats.org/officeDocument/2006/relationships/image" Target="../media/image230.png"/><Relationship Id="rId12" Type="http://schemas.openxmlformats.org/officeDocument/2006/relationships/image" Target="../media/image23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19.png"/><Relationship Id="rId4" Type="http://schemas.openxmlformats.org/officeDocument/2006/relationships/image" Target="../media/image226.png"/><Relationship Id="rId9" Type="http://schemas.openxmlformats.org/officeDocument/2006/relationships/image" Target="../media/image229.png"/><Relationship Id="rId5" Type="http://schemas.openxmlformats.org/officeDocument/2006/relationships/image" Target="../media/image224.png"/><Relationship Id="rId6" Type="http://schemas.openxmlformats.org/officeDocument/2006/relationships/image" Target="../media/image232.png"/><Relationship Id="rId7" Type="http://schemas.openxmlformats.org/officeDocument/2006/relationships/image" Target="../media/image231.png"/><Relationship Id="rId8" Type="http://schemas.openxmlformats.org/officeDocument/2006/relationships/image" Target="../media/image2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69025" y="2928050"/>
            <a:ext cx="6210650" cy="473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3825" y="395100"/>
            <a:ext cx="10061200" cy="1298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7"/>
          <p:cNvSpPr txBox="1"/>
          <p:nvPr/>
        </p:nvSpPr>
        <p:spPr>
          <a:xfrm>
            <a:off x="613825" y="395100"/>
            <a:ext cx="10137400" cy="1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Adding a Child Collection using the Islandora Content Modeler Module</a:t>
            </a:r>
            <a:endParaRPr sz="4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" name="Google Shape;26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07150" y="2031975"/>
            <a:ext cx="6956775" cy="3439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7"/>
          <p:cNvSpPr txBox="1"/>
          <p:nvPr/>
        </p:nvSpPr>
        <p:spPr>
          <a:xfrm>
            <a:off x="2307150" y="2031975"/>
            <a:ext cx="7032975" cy="4201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http://test.cairnrepo.org/admin/content/modeler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" name="Google Shape;28;p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95575" y="6796250"/>
            <a:ext cx="3975800" cy="82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67900" y="6873875"/>
            <a:ext cx="3832925" cy="6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7"/>
          <p:cNvSpPr txBox="1"/>
          <p:nvPr/>
        </p:nvSpPr>
        <p:spPr>
          <a:xfrm>
            <a:off x="7067900" y="6873875"/>
            <a:ext cx="3909125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Select the islandora:workshop_collection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" name="Google Shape;31;p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67650" y="7090825"/>
            <a:ext cx="1952600" cy="13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50" y="4949450"/>
            <a:ext cx="1531050" cy="94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35675" y="5028825"/>
            <a:ext cx="1386400" cy="7814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7"/>
          <p:cNvSpPr txBox="1"/>
          <p:nvPr/>
        </p:nvSpPr>
        <p:spPr>
          <a:xfrm>
            <a:off x="435675" y="5028825"/>
            <a:ext cx="1462600" cy="8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Click on </a:t>
            </a:r>
            <a:r>
              <a:rPr b="1" lang="en-US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to expand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" name="Google Shape;35;p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869700" y="5408075"/>
            <a:ext cx="493875" cy="17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8325" y="2268350"/>
            <a:ext cx="9172200" cy="47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3825" y="395100"/>
            <a:ext cx="10061200" cy="12982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8"/>
          <p:cNvSpPr txBox="1"/>
          <p:nvPr/>
        </p:nvSpPr>
        <p:spPr>
          <a:xfrm>
            <a:off x="613825" y="395100"/>
            <a:ext cx="10137400" cy="1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Adding a Child Collection – Step 1</a:t>
            </a:r>
            <a:endParaRPr sz="4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" name="Google Shape;43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60975" y="5632075"/>
            <a:ext cx="3116775" cy="97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33300" y="5709700"/>
            <a:ext cx="3831150" cy="55385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8"/>
          <p:cNvSpPr txBox="1"/>
          <p:nvPr/>
        </p:nvSpPr>
        <p:spPr>
          <a:xfrm>
            <a:off x="6833300" y="5709700"/>
            <a:ext cx="3907350" cy="6300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4F81BD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to add a new child collection. 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" name="Google Shape;46;p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45275" y="5972525"/>
            <a:ext cx="2940400" cy="64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675" y="3386650"/>
            <a:ext cx="10257000" cy="418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3825" y="395100"/>
            <a:ext cx="10061200" cy="12982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9"/>
          <p:cNvSpPr txBox="1"/>
          <p:nvPr/>
        </p:nvSpPr>
        <p:spPr>
          <a:xfrm>
            <a:off x="613825" y="395100"/>
            <a:ext cx="10137400" cy="1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Adding a Collection – Step 2</a:t>
            </a:r>
            <a:endParaRPr sz="4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" name="Google Shape;54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7800" y="1869700"/>
            <a:ext cx="9808975" cy="83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00125" y="1947325"/>
            <a:ext cx="9664325" cy="3245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9"/>
          <p:cNvSpPr txBox="1"/>
          <p:nvPr/>
        </p:nvSpPr>
        <p:spPr>
          <a:xfrm>
            <a:off x="1000125" y="1947325"/>
            <a:ext cx="9740525" cy="4007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After selecting the </a:t>
            </a:r>
            <a:r>
              <a:rPr b="1" lang="en-US" sz="2000">
                <a:solidFill>
                  <a:srgbClr val="4F81BD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to add a child collection, scroll to bottom and fill in the form. 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56375" y="3845275"/>
            <a:ext cx="5468050" cy="72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326925" y="3922875"/>
            <a:ext cx="5558000" cy="32455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9"/>
          <p:cNvSpPr txBox="1"/>
          <p:nvPr/>
        </p:nvSpPr>
        <p:spPr>
          <a:xfrm>
            <a:off x="5326925" y="3922875"/>
            <a:ext cx="5634200" cy="4007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 an identifier … workshop:your_last_name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032250" y="4067525"/>
            <a:ext cx="1248825" cy="28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56375" y="5067650"/>
            <a:ext cx="5704400" cy="48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326925" y="5145250"/>
            <a:ext cx="5558000" cy="3263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9"/>
          <p:cNvSpPr txBox="1"/>
          <p:nvPr/>
        </p:nvSpPr>
        <p:spPr>
          <a:xfrm>
            <a:off x="5326925" y="5145250"/>
            <a:ext cx="5634200" cy="4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 a descriptive name ….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p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032250" y="5291650"/>
            <a:ext cx="1248825" cy="28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66950" y="6007800"/>
            <a:ext cx="5704400" cy="48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339275" y="6087175"/>
            <a:ext cx="5558000" cy="32455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9"/>
          <p:cNvSpPr txBox="1"/>
          <p:nvPr/>
        </p:nvSpPr>
        <p:spPr>
          <a:xfrm>
            <a:off x="5339275" y="6087175"/>
            <a:ext cx="5634200" cy="4007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Select … Start with a blank policy.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" name="Google Shape;68;p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044575" y="6231800"/>
            <a:ext cx="1247050" cy="28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92925"/>
            <a:ext cx="8373175" cy="717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3825" y="56425"/>
            <a:ext cx="10061200" cy="12982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0"/>
          <p:cNvSpPr txBox="1"/>
          <p:nvPr/>
        </p:nvSpPr>
        <p:spPr>
          <a:xfrm>
            <a:off x="613825" y="56425"/>
            <a:ext cx="10137400" cy="1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Adding a Collection – Step 3</a:t>
            </a:r>
            <a:endParaRPr sz="4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" name="Google Shape;76;p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20975" y="2409450"/>
            <a:ext cx="4164525" cy="82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93300" y="2488825"/>
            <a:ext cx="4019900" cy="6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0"/>
          <p:cNvSpPr txBox="1"/>
          <p:nvPr/>
        </p:nvSpPr>
        <p:spPr>
          <a:xfrm>
            <a:off x="4293300" y="2488825"/>
            <a:ext cx="4096100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Default relationship to the parent collection object.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" name="Google Shape;79;p1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98600" y="2809875"/>
            <a:ext cx="1247050" cy="43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14300" y="3374300"/>
            <a:ext cx="4164525" cy="150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986625" y="3451925"/>
            <a:ext cx="4019900" cy="135112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0"/>
          <p:cNvSpPr txBox="1"/>
          <p:nvPr/>
        </p:nvSpPr>
        <p:spPr>
          <a:xfrm>
            <a:off x="5986625" y="3451925"/>
            <a:ext cx="4096100" cy="142732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Associate your collection object with the islandora:collectionCModel content model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" name="Google Shape;83;p1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691925" y="4115150"/>
            <a:ext cx="1247050" cy="34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914300" y="5161125"/>
            <a:ext cx="4164525" cy="11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986625" y="5240500"/>
            <a:ext cx="4019900" cy="100892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0"/>
          <p:cNvSpPr txBox="1"/>
          <p:nvPr/>
        </p:nvSpPr>
        <p:spPr>
          <a:xfrm>
            <a:off x="5986625" y="5240500"/>
            <a:ext cx="4096100" cy="108512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When a new object is added … we’ll want it to have the workshop: namespace.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" name="Google Shape;87;p1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998600" y="5314575"/>
            <a:ext cx="2940400" cy="44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691925" y="6667500"/>
            <a:ext cx="4162775" cy="11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762500" y="6745100"/>
            <a:ext cx="4021650" cy="100892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0"/>
          <p:cNvSpPr txBox="1"/>
          <p:nvPr/>
        </p:nvSpPr>
        <p:spPr>
          <a:xfrm>
            <a:off x="4762500" y="6745100"/>
            <a:ext cx="4097850" cy="108512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We’ll add dc:title as the field and Title as the label for this collection object.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" name="Google Shape;91;p10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928050" y="7231925"/>
            <a:ext cx="1788575" cy="16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0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809875" y="6655150"/>
            <a:ext cx="1906750" cy="61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825" y="395100"/>
            <a:ext cx="10061200" cy="12982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/>
          <p:nvPr/>
        </p:nvSpPr>
        <p:spPr>
          <a:xfrm>
            <a:off x="613825" y="395100"/>
            <a:ext cx="10137400" cy="1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Adding a Collection – Step 4</a:t>
            </a:r>
            <a:endParaRPr sz="4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" name="Google Shape;99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825" y="2822200"/>
            <a:ext cx="7891625" cy="389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32075" y="4833050"/>
            <a:ext cx="3787050" cy="82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04400" y="4908900"/>
            <a:ext cx="3644175" cy="6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1"/>
          <p:cNvSpPr txBox="1"/>
          <p:nvPr/>
        </p:nvSpPr>
        <p:spPr>
          <a:xfrm>
            <a:off x="5704400" y="4908900"/>
            <a:ext cx="3720375" cy="74117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Your new collection object.Select the object …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" name="Google Shape;103;p1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74300" y="5231675"/>
            <a:ext cx="2282450" cy="117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2200" y="2480025"/>
            <a:ext cx="6773325" cy="38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3825" y="395100"/>
            <a:ext cx="10061200" cy="129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2"/>
          <p:cNvSpPr txBox="1"/>
          <p:nvPr/>
        </p:nvSpPr>
        <p:spPr>
          <a:xfrm>
            <a:off x="613825" y="395100"/>
            <a:ext cx="10137400" cy="1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Adding a Collection – Step 5</a:t>
            </a:r>
            <a:endParaRPr sz="4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60975" y="3979325"/>
            <a:ext cx="4048100" cy="134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99100" y="4148650"/>
            <a:ext cx="3640650" cy="10089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2"/>
          <p:cNvSpPr txBox="1"/>
          <p:nvPr/>
        </p:nvSpPr>
        <p:spPr>
          <a:xfrm>
            <a:off x="6999100" y="4148650"/>
            <a:ext cx="3716850" cy="108512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collection object has a content model that allows it to add sub-collections.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1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14300" y="2621125"/>
            <a:ext cx="5104675" cy="82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86625" y="2700500"/>
            <a:ext cx="4960050" cy="6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2"/>
          <p:cNvSpPr txBox="1"/>
          <p:nvPr/>
        </p:nvSpPr>
        <p:spPr>
          <a:xfrm>
            <a:off x="5986625" y="2700500"/>
            <a:ext cx="5036250" cy="74117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breadcrumb tells you where you are in relation to the collection.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p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974150" y="3021525"/>
            <a:ext cx="964825" cy="56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750025" y="4314450"/>
            <a:ext cx="3035650" cy="43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760975" y="5644425"/>
            <a:ext cx="3504825" cy="234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833300" y="5722050"/>
            <a:ext cx="3361950" cy="218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2"/>
          <p:cNvSpPr txBox="1"/>
          <p:nvPr/>
        </p:nvSpPr>
        <p:spPr>
          <a:xfrm>
            <a:off x="6833300" y="5722050"/>
            <a:ext cx="3438150" cy="22616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4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Let’s add a sub-collection to your collection that supports images and / or PDFs. Select the </a:t>
            </a:r>
            <a:r>
              <a:rPr b="1" lang="en-US" sz="2900">
                <a:solidFill>
                  <a:srgbClr val="4F81BD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r>
              <a:rPr b="1" lang="en-US" sz="2000">
                <a:solidFill>
                  <a:srgbClr val="4F81B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 scroll to the bottom of the screen …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" name="Google Shape;122;p1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998600" y="5997200"/>
            <a:ext cx="3787050" cy="83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825" y="3347850"/>
            <a:ext cx="10061200" cy="129997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3"/>
          <p:cNvSpPr txBox="1"/>
          <p:nvPr/>
        </p:nvSpPr>
        <p:spPr>
          <a:xfrm>
            <a:off x="613825" y="3347850"/>
            <a:ext cx="10137400" cy="1376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Let’s add a Sub-Collection</a:t>
            </a:r>
            <a:endParaRPr sz="4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825" y="395100"/>
            <a:ext cx="10061200" cy="129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4"/>
          <p:cNvSpPr txBox="1"/>
          <p:nvPr/>
        </p:nvSpPr>
        <p:spPr>
          <a:xfrm>
            <a:off x="613825" y="395100"/>
            <a:ext cx="10137400" cy="1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Adding a Sub-Collection – Step 1</a:t>
            </a:r>
            <a:endParaRPr sz="4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2775" y="2822200"/>
            <a:ext cx="10583325" cy="417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67500" y="1986125"/>
            <a:ext cx="3504825" cy="83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38050" y="2070800"/>
            <a:ext cx="3363725" cy="6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4"/>
          <p:cNvSpPr txBox="1"/>
          <p:nvPr/>
        </p:nvSpPr>
        <p:spPr>
          <a:xfrm>
            <a:off x="6738050" y="2070800"/>
            <a:ext cx="3439925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Follow this kind of naming convention.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" name="Google Shape;139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74300" y="2386525"/>
            <a:ext cx="3317850" cy="12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385275" y="4314450"/>
            <a:ext cx="3504825" cy="48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455825" y="4393825"/>
            <a:ext cx="3363725" cy="32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4"/>
          <p:cNvSpPr txBox="1"/>
          <p:nvPr/>
        </p:nvSpPr>
        <p:spPr>
          <a:xfrm>
            <a:off x="6455825" y="4393825"/>
            <a:ext cx="3439925" cy="4007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Give your collection a title.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374300" y="4538475"/>
            <a:ext cx="3035650" cy="58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385275" y="5538600"/>
            <a:ext cx="3504825" cy="82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455825" y="5616200"/>
            <a:ext cx="3363725" cy="6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4"/>
          <p:cNvSpPr txBox="1"/>
          <p:nvPr/>
        </p:nvSpPr>
        <p:spPr>
          <a:xfrm>
            <a:off x="6455825" y="5616200"/>
            <a:ext cx="3439925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Start with a blank policy again.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p1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656525" y="5937225"/>
            <a:ext cx="2753425" cy="13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032250" y="6408200"/>
            <a:ext cx="966600" cy="48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104550" y="6487575"/>
            <a:ext cx="821950" cy="32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4"/>
          <p:cNvSpPr txBox="1"/>
          <p:nvPr/>
        </p:nvSpPr>
        <p:spPr>
          <a:xfrm>
            <a:off x="4104550" y="6487575"/>
            <a:ext cx="898150" cy="4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Save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p1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305275" y="6584575"/>
            <a:ext cx="2751650" cy="13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575" y="1610425"/>
            <a:ext cx="7702900" cy="643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3825" y="395100"/>
            <a:ext cx="10061200" cy="129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5"/>
          <p:cNvSpPr txBox="1"/>
          <p:nvPr/>
        </p:nvSpPr>
        <p:spPr>
          <a:xfrm>
            <a:off x="613825" y="395100"/>
            <a:ext cx="10137400" cy="1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Adding a Sub-Collection – Step 2</a:t>
            </a:r>
            <a:endParaRPr sz="4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" name="Google Shape;159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67100" y="1947325"/>
            <a:ext cx="4164525" cy="82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51775" y="2031975"/>
            <a:ext cx="4019900" cy="6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5"/>
          <p:cNvSpPr txBox="1"/>
          <p:nvPr/>
        </p:nvSpPr>
        <p:spPr>
          <a:xfrm>
            <a:off x="5051775" y="2031975"/>
            <a:ext cx="4096100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Default relationship to the parent collection object.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2" name="Google Shape;162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45275" y="2709325"/>
            <a:ext cx="1534850" cy="53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385275" y="2963325"/>
            <a:ext cx="4540250" cy="225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455825" y="3132650"/>
            <a:ext cx="4397375" cy="1693325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5"/>
          <p:cNvSpPr txBox="1"/>
          <p:nvPr/>
        </p:nvSpPr>
        <p:spPr>
          <a:xfrm>
            <a:off x="6455825" y="3132650"/>
            <a:ext cx="4473575" cy="176952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Associate your image collection object with the demo:DualResImage content model. This content model allows for the ingest of jpg, gif, and png files and for the display of same.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538600" y="4279175"/>
            <a:ext cx="8713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385275" y="5349875"/>
            <a:ext cx="4162775" cy="11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455825" y="5427475"/>
            <a:ext cx="4021650" cy="100892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5"/>
          <p:cNvSpPr txBox="1"/>
          <p:nvPr/>
        </p:nvSpPr>
        <p:spPr>
          <a:xfrm>
            <a:off x="6455825" y="5427475"/>
            <a:ext cx="4097850" cy="108512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When a new object is added … we’ll want it to have the workshop: namespace.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p1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338900" y="5173475"/>
            <a:ext cx="4071050" cy="77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538600" y="6667500"/>
            <a:ext cx="4162775" cy="11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609150" y="6745100"/>
            <a:ext cx="4021650" cy="100892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5"/>
          <p:cNvSpPr txBox="1"/>
          <p:nvPr/>
        </p:nvSpPr>
        <p:spPr>
          <a:xfrm>
            <a:off x="5609150" y="6745100"/>
            <a:ext cx="4097850" cy="108512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We’ll add dc.description as the field and Description as the label for this collection object.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1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903350" y="6995575"/>
            <a:ext cx="2659925" cy="27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903350" y="6466400"/>
            <a:ext cx="2659925" cy="80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825" y="395100"/>
            <a:ext cx="10061200" cy="129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6"/>
          <p:cNvSpPr txBox="1"/>
          <p:nvPr/>
        </p:nvSpPr>
        <p:spPr>
          <a:xfrm>
            <a:off x="613825" y="395100"/>
            <a:ext cx="10137400" cy="1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Adding a Sub-Collection – Step 3</a:t>
            </a:r>
            <a:endParaRPr sz="4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3625" y="2069025"/>
            <a:ext cx="6868575" cy="350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43200" y="3397225"/>
            <a:ext cx="3504825" cy="82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15525" y="3478375"/>
            <a:ext cx="3361950" cy="6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6"/>
          <p:cNvSpPr txBox="1"/>
          <p:nvPr/>
        </p:nvSpPr>
        <p:spPr>
          <a:xfrm>
            <a:off x="7115525" y="3478375"/>
            <a:ext cx="3438150" cy="74117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Your new image collection object. Select it.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6" name="Google Shape;186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50025" y="3797650"/>
            <a:ext cx="3317875" cy="12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950" y="2515300"/>
            <a:ext cx="6928550" cy="430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3825" y="395100"/>
            <a:ext cx="10061200" cy="129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7"/>
          <p:cNvSpPr txBox="1"/>
          <p:nvPr/>
        </p:nvSpPr>
        <p:spPr>
          <a:xfrm>
            <a:off x="613825" y="395100"/>
            <a:ext cx="10137400" cy="1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Adding a Sub-Collection – Step 4</a:t>
            </a:r>
            <a:endParaRPr sz="4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85275" y="3556000"/>
            <a:ext cx="4727200" cy="223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55825" y="3725325"/>
            <a:ext cx="4586100" cy="169332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7"/>
          <p:cNvSpPr txBox="1"/>
          <p:nvPr/>
        </p:nvSpPr>
        <p:spPr>
          <a:xfrm>
            <a:off x="6455825" y="3725325"/>
            <a:ext cx="4662300" cy="176952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 can now see that the demo:DualResImage content model is listed as an Allowed Content Model for the workshop:moses_images collection object. 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" name="Google Shape;197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56375" y="4656650"/>
            <a:ext cx="1141225" cy="11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538600" y="6096000"/>
            <a:ext cx="4727200" cy="203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609150" y="6180650"/>
            <a:ext cx="4586100" cy="157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7"/>
          <p:cNvSpPr txBox="1"/>
          <p:nvPr/>
        </p:nvSpPr>
        <p:spPr>
          <a:xfrm>
            <a:off x="5609150" y="6180650"/>
            <a:ext cx="4662300" cy="16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Let’s add another search term to those that will be added to the search index. Click on the </a:t>
            </a:r>
            <a:r>
              <a:rPr b="1" lang="en-US" sz="3300">
                <a:solidFill>
                  <a:srgbClr val="4F81BD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to add another term and scroll to the bottom of the screen.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1" name="Google Shape;201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280825" y="6350000"/>
            <a:ext cx="2282450" cy="48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825" y="395100"/>
            <a:ext cx="10061200" cy="1298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8"/>
          <p:cNvSpPr txBox="1"/>
          <p:nvPr/>
        </p:nvSpPr>
        <p:spPr>
          <a:xfrm>
            <a:off x="613825" y="395100"/>
            <a:ext cx="10137400" cy="1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Adding a Sub-Collection – Step 5</a:t>
            </a:r>
            <a:endParaRPr sz="4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8" name="Google Shape;20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6925" y="2351250"/>
            <a:ext cx="4845400" cy="264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80000" y="4702525"/>
            <a:ext cx="4986500" cy="320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69700" y="5538600"/>
            <a:ext cx="2187200" cy="218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40275" y="5616200"/>
            <a:ext cx="2046100" cy="20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8"/>
          <p:cNvSpPr txBox="1"/>
          <p:nvPr/>
        </p:nvSpPr>
        <p:spPr>
          <a:xfrm>
            <a:off x="1940275" y="5616200"/>
            <a:ext cx="2122300" cy="21099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Select Save … and Title has been added to the Search Terms for that collection.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3" name="Google Shape;213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34300" y="4974150"/>
            <a:ext cx="1060075" cy="167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032250" y="6619875"/>
            <a:ext cx="1531050" cy="91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825" y="253975"/>
            <a:ext cx="10061200" cy="12982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9"/>
          <p:cNvSpPr txBox="1"/>
          <p:nvPr/>
        </p:nvSpPr>
        <p:spPr>
          <a:xfrm>
            <a:off x="613825" y="253975"/>
            <a:ext cx="10137400" cy="1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Managing Your Collection</a:t>
            </a:r>
            <a:endParaRPr sz="4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1" name="Google Shape;221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81375" y="3069150"/>
            <a:ext cx="7044950" cy="539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03100" y="1763875"/>
            <a:ext cx="9821325" cy="1072075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9"/>
          <p:cNvSpPr txBox="1"/>
          <p:nvPr/>
        </p:nvSpPr>
        <p:spPr>
          <a:xfrm>
            <a:off x="903100" y="1763875"/>
            <a:ext cx="9897525" cy="114827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Digital Repository </a:t>
            </a:r>
            <a:r>
              <a:rPr b="1" lang="en-US" sz="3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&gt;</a:t>
            </a:r>
            <a:r>
              <a:rPr lang="en-US" sz="3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Workshop Collections</a:t>
            </a:r>
            <a:endParaRPr sz="3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Find your folder and select it …</a:t>
            </a:r>
            <a:endParaRPr sz="3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36200" y="395100"/>
            <a:ext cx="6738050" cy="12982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0"/>
          <p:cNvSpPr txBox="1"/>
          <p:nvPr/>
        </p:nvSpPr>
        <p:spPr>
          <a:xfrm>
            <a:off x="1836200" y="395100"/>
            <a:ext cx="6814250" cy="1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Select the sub-collection you created earlier.</a:t>
            </a:r>
            <a:endParaRPr sz="4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" name="Google Shape;23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33475" y="2444725"/>
            <a:ext cx="5623275" cy="496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825" y="395100"/>
            <a:ext cx="10061200" cy="1298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1"/>
          <p:cNvSpPr txBox="1"/>
          <p:nvPr/>
        </p:nvSpPr>
        <p:spPr>
          <a:xfrm>
            <a:off x="613825" y="395100"/>
            <a:ext cx="10137400" cy="1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Adding an image to your collection</a:t>
            </a:r>
            <a:endParaRPr sz="4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7" name="Google Shape;23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98350" y="3573625"/>
            <a:ext cx="9292150" cy="390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49225" y="1561025"/>
            <a:ext cx="7803425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1"/>
          <p:cNvSpPr txBox="1"/>
          <p:nvPr/>
        </p:nvSpPr>
        <p:spPr>
          <a:xfrm>
            <a:off x="1649225" y="1561025"/>
            <a:ext cx="7879625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don’t have any content in our collection yet so the default tab is Add.</a:t>
            </a:r>
            <a:endParaRPr sz="3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0" name="Google Shape;240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61125" y="2903350"/>
            <a:ext cx="4635500" cy="82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33450" y="2982725"/>
            <a:ext cx="4490850" cy="6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1"/>
          <p:cNvSpPr txBox="1"/>
          <p:nvPr/>
        </p:nvSpPr>
        <p:spPr>
          <a:xfrm>
            <a:off x="5233450" y="2982725"/>
            <a:ext cx="4567050" cy="74117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 tab allows you to add new images to your collection.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3" name="Google Shape;243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587500" y="3444875"/>
            <a:ext cx="3598325" cy="91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349875" y="3845275"/>
            <a:ext cx="5621250" cy="182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422175" y="3922875"/>
            <a:ext cx="4490850" cy="1349375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1"/>
          <p:cNvSpPr txBox="1"/>
          <p:nvPr/>
        </p:nvSpPr>
        <p:spPr>
          <a:xfrm>
            <a:off x="5422175" y="3922875"/>
            <a:ext cx="4567050" cy="142557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Object Details tab refers to the metadata and datastreams associated with the object … in this case the object is your image collection object.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7" name="Google Shape;247;p2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185575" y="4339150"/>
            <a:ext cx="2188975" cy="11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655025" y="5914300"/>
            <a:ext cx="4646075" cy="184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734400" y="5991925"/>
            <a:ext cx="4492600" cy="1693325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1"/>
          <p:cNvSpPr txBox="1"/>
          <p:nvPr/>
        </p:nvSpPr>
        <p:spPr>
          <a:xfrm>
            <a:off x="5734400" y="5991925"/>
            <a:ext cx="4568800" cy="176952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One or more content models could be listed. Depending on the content type you are ingesting you would select the one that is appropriate. Then select </a:t>
            </a:r>
            <a:r>
              <a:rPr b="1"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Next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1" name="Google Shape;251;p2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374300" y="5619750"/>
            <a:ext cx="2305400" cy="86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1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963200" y="6596925"/>
            <a:ext cx="3718275" cy="25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825" y="395100"/>
            <a:ext cx="10061200" cy="1298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2"/>
          <p:cNvSpPr txBox="1"/>
          <p:nvPr/>
        </p:nvSpPr>
        <p:spPr>
          <a:xfrm>
            <a:off x="613825" y="395100"/>
            <a:ext cx="10137400" cy="1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Grab some sample image content</a:t>
            </a:r>
            <a:endParaRPr sz="4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9" name="Google Shape;25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75550" y="2444725"/>
            <a:ext cx="7443600" cy="592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42700" y="1654525"/>
            <a:ext cx="7992175" cy="51505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2"/>
          <p:cNvSpPr txBox="1"/>
          <p:nvPr/>
        </p:nvSpPr>
        <p:spPr>
          <a:xfrm>
            <a:off x="1742700" y="1654525"/>
            <a:ext cx="8068375" cy="5912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http://www.flickr.com/search/advanced/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475" y="93475"/>
            <a:ext cx="6963825" cy="832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43350" y="363350"/>
            <a:ext cx="3506600" cy="82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15675" y="442725"/>
            <a:ext cx="3361950" cy="6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23"/>
          <p:cNvSpPr txBox="1"/>
          <p:nvPr/>
        </p:nvSpPr>
        <p:spPr>
          <a:xfrm>
            <a:off x="5515675" y="442725"/>
            <a:ext cx="3438150" cy="74117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Browse for an image on your own computer …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0" name="Google Shape;270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56525" y="645575"/>
            <a:ext cx="1811500" cy="44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14300" y="2716375"/>
            <a:ext cx="3504825" cy="48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86625" y="2794000"/>
            <a:ext cx="3361950" cy="32455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3"/>
          <p:cNvSpPr txBox="1"/>
          <p:nvPr/>
        </p:nvSpPr>
        <p:spPr>
          <a:xfrm>
            <a:off x="5986625" y="2794000"/>
            <a:ext cx="3438150" cy="4007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Populate the form …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p2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587500" y="2998600"/>
            <a:ext cx="4351500" cy="24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127500" y="2151925"/>
            <a:ext cx="1811500" cy="82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797650" y="2681100"/>
            <a:ext cx="2141350" cy="2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314450" y="2998600"/>
            <a:ext cx="1624525" cy="59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656525" y="2938625"/>
            <a:ext cx="2282450" cy="252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467800" y="2998600"/>
            <a:ext cx="2471200" cy="303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797650" y="2998600"/>
            <a:ext cx="2141350" cy="425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115150" y="2998600"/>
            <a:ext cx="1823850" cy="482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950" y="1680975"/>
            <a:ext cx="7434775" cy="518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3825" y="56425"/>
            <a:ext cx="10061200" cy="1298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4"/>
          <p:cNvSpPr txBox="1"/>
          <p:nvPr/>
        </p:nvSpPr>
        <p:spPr>
          <a:xfrm>
            <a:off x="613825" y="56425"/>
            <a:ext cx="10137400" cy="1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Collection View - Our first image …</a:t>
            </a:r>
            <a:endParaRPr sz="4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9" name="Google Shape;289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51100" y="3903475"/>
            <a:ext cx="6208875" cy="183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00500" y="3970500"/>
            <a:ext cx="6110100" cy="17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4"/>
          <p:cNvSpPr txBox="1"/>
          <p:nvPr/>
        </p:nvSpPr>
        <p:spPr>
          <a:xfrm>
            <a:off x="4000500" y="3970500"/>
            <a:ext cx="6186300" cy="17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-260350" lvl="0" marL="381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Char char="●"/>
            </a:pPr>
            <a:r>
              <a:rPr lang="en-US" sz="3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View tab is now the default.</a:t>
            </a:r>
            <a:endParaRPr sz="3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0350" lvl="0" marL="381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Char char="●"/>
            </a:pPr>
            <a:r>
              <a:rPr lang="en-US" sz="3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Image has been automatically thumbnailed.</a:t>
            </a:r>
            <a:endParaRPr sz="3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2" name="Google Shape;292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16525" y="2809875"/>
            <a:ext cx="2846900" cy="134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434150" y="4737800"/>
            <a:ext cx="1529275" cy="13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86800" y="1739175"/>
            <a:ext cx="7949825" cy="640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3825" y="395100"/>
            <a:ext cx="10061200" cy="12982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5"/>
          <p:cNvSpPr txBox="1"/>
          <p:nvPr/>
        </p:nvSpPr>
        <p:spPr>
          <a:xfrm>
            <a:off x="613825" y="395100"/>
            <a:ext cx="10137400" cy="1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Object View – Preview </a:t>
            </a:r>
            <a:endParaRPr sz="4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825" y="395100"/>
            <a:ext cx="10061200" cy="129820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26"/>
          <p:cNvSpPr txBox="1"/>
          <p:nvPr/>
        </p:nvSpPr>
        <p:spPr>
          <a:xfrm>
            <a:off x="613825" y="395100"/>
            <a:ext cx="10137400" cy="1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Object View – Full Size </a:t>
            </a:r>
            <a:endParaRPr sz="4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" name="Google Shape;30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57775" y="1975550"/>
            <a:ext cx="7150800" cy="642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825" y="395100"/>
            <a:ext cx="10061200" cy="129820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7"/>
          <p:cNvSpPr txBox="1"/>
          <p:nvPr/>
        </p:nvSpPr>
        <p:spPr>
          <a:xfrm>
            <a:off x="613825" y="395100"/>
            <a:ext cx="10137400" cy="1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Object View – Object Details</a:t>
            </a:r>
            <a:endParaRPr sz="4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4" name="Google Shape;314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26950" y="1739175"/>
            <a:ext cx="8269100" cy="640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92075" y="2562925"/>
            <a:ext cx="589125" cy="29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50" y="2021400"/>
            <a:ext cx="2002000" cy="83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35675" y="2107825"/>
            <a:ext cx="1857350" cy="6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27"/>
          <p:cNvSpPr txBox="1"/>
          <p:nvPr/>
        </p:nvSpPr>
        <p:spPr>
          <a:xfrm>
            <a:off x="435675" y="2107825"/>
            <a:ext cx="1933550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Viewing the metadata.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9" name="Google Shape;319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338900" y="2421800"/>
            <a:ext cx="777875" cy="30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139575" y="3550700"/>
            <a:ext cx="601475" cy="345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351125" y="2832800"/>
            <a:ext cx="837825" cy="244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76375" y="6519325"/>
            <a:ext cx="2000250" cy="177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46925" y="6773325"/>
            <a:ext cx="1857375" cy="1008925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27"/>
          <p:cNvSpPr txBox="1"/>
          <p:nvPr/>
        </p:nvSpPr>
        <p:spPr>
          <a:xfrm>
            <a:off x="246925" y="6773325"/>
            <a:ext cx="1933575" cy="108512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Select to Purge or Delete the object.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5" name="Google Shape;325;p2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151925" y="7690550"/>
            <a:ext cx="776100" cy="16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2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986250" y="7161375"/>
            <a:ext cx="1718025" cy="2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914300" y="6760975"/>
            <a:ext cx="4351500" cy="82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986625" y="6843875"/>
            <a:ext cx="4208625" cy="6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7"/>
          <p:cNvSpPr txBox="1"/>
          <p:nvPr/>
        </p:nvSpPr>
        <p:spPr>
          <a:xfrm>
            <a:off x="5986625" y="6843875"/>
            <a:ext cx="4284825" cy="74117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Let’s view the </a:t>
            </a:r>
            <a:r>
              <a:rPr lang="en-US" sz="2000">
                <a:solidFill>
                  <a:srgbClr val="4F81BD"/>
                </a:solidFill>
                <a:latin typeface="Arial"/>
                <a:ea typeface="Arial"/>
                <a:cs typeface="Arial"/>
                <a:sym typeface="Arial"/>
              </a:rPr>
              <a:t>Detailed List of Content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0" name="Google Shape;330;p27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679575" y="7161375"/>
            <a:ext cx="1259400" cy="20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825" y="395100"/>
            <a:ext cx="10061200" cy="129820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28"/>
          <p:cNvSpPr txBox="1"/>
          <p:nvPr/>
        </p:nvSpPr>
        <p:spPr>
          <a:xfrm>
            <a:off x="613825" y="395100"/>
            <a:ext cx="10137400" cy="1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Object Object – Detailed List of Content</a:t>
            </a:r>
            <a:endParaRPr sz="4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7" name="Google Shape;337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3625" y="2539975"/>
            <a:ext cx="7810500" cy="478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20975" y="4691925"/>
            <a:ext cx="589125" cy="246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85425" y="4691925"/>
            <a:ext cx="1060075" cy="246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19300" y="4596675"/>
            <a:ext cx="402150" cy="247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195025" y="4609025"/>
            <a:ext cx="412750" cy="247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92250" y="3044450"/>
            <a:ext cx="2753425" cy="48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564550" y="3122075"/>
            <a:ext cx="2809850" cy="324875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28"/>
          <p:cNvSpPr txBox="1"/>
          <p:nvPr/>
        </p:nvSpPr>
        <p:spPr>
          <a:xfrm>
            <a:off x="1564550" y="3122075"/>
            <a:ext cx="2886050" cy="40107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View the datastream.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5" name="Google Shape;345;p2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857500" y="3503075"/>
            <a:ext cx="1388175" cy="11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527775" y="3538350"/>
            <a:ext cx="1763875" cy="49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600075" y="3624775"/>
            <a:ext cx="1622775" cy="32455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28"/>
          <p:cNvSpPr txBox="1"/>
          <p:nvPr/>
        </p:nvSpPr>
        <p:spPr>
          <a:xfrm>
            <a:off x="3600075" y="3624775"/>
            <a:ext cx="1698975" cy="4007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Download it.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9" name="Google Shape;349;p2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397375" y="3996950"/>
            <a:ext cx="894275" cy="71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559775" y="3727075"/>
            <a:ext cx="2032000" cy="49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729100" y="3810000"/>
            <a:ext cx="1785050" cy="32487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28"/>
          <p:cNvSpPr txBox="1"/>
          <p:nvPr/>
        </p:nvSpPr>
        <p:spPr>
          <a:xfrm>
            <a:off x="5729100" y="3810000"/>
            <a:ext cx="1861250" cy="40107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Replace it.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3" name="Google Shape;353;p2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526375" y="4185700"/>
            <a:ext cx="1317625" cy="71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8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819300" y="3538350"/>
            <a:ext cx="1435800" cy="49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8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893400" y="3624775"/>
            <a:ext cx="1292925" cy="32455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28"/>
          <p:cNvSpPr txBox="1"/>
          <p:nvPr/>
        </p:nvSpPr>
        <p:spPr>
          <a:xfrm>
            <a:off x="7893400" y="3624775"/>
            <a:ext cx="1369125" cy="4007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Delete it.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7" name="Google Shape;357;p28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8360825" y="4009300"/>
            <a:ext cx="188725" cy="62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825" y="56425"/>
            <a:ext cx="10061200" cy="12982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29"/>
          <p:cNvSpPr txBox="1"/>
          <p:nvPr/>
        </p:nvSpPr>
        <p:spPr>
          <a:xfrm>
            <a:off x="613825" y="56425"/>
            <a:ext cx="10137400" cy="1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Object View – Details - Edit</a:t>
            </a:r>
            <a:endParaRPr sz="4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4" name="Google Shape;364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1400" y="1210025"/>
            <a:ext cx="6127725" cy="699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80975" y="2056675"/>
            <a:ext cx="589125" cy="29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27500" y="1398750"/>
            <a:ext cx="3411350" cy="11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98050" y="1476375"/>
            <a:ext cx="3268475" cy="1008925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29"/>
          <p:cNvSpPr txBox="1"/>
          <p:nvPr/>
        </p:nvSpPr>
        <p:spPr>
          <a:xfrm>
            <a:off x="4198050" y="1476375"/>
            <a:ext cx="3344675" cy="108512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Edit the metadata, scroll to the bottom and </a:t>
            </a:r>
            <a:r>
              <a:rPr b="1"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Update Metadata</a:t>
            </a: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9" name="Google Shape;369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245425" y="1963200"/>
            <a:ext cx="1906750" cy="29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Google Shape;37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425" y="677325"/>
            <a:ext cx="3188700" cy="265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04425" y="1354650"/>
            <a:ext cx="592665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30"/>
          <p:cNvSpPr txBox="1"/>
          <p:nvPr/>
        </p:nvSpPr>
        <p:spPr>
          <a:xfrm>
            <a:off x="3104425" y="1354650"/>
            <a:ext cx="600285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218"/>
              </a:spcBef>
              <a:spcAft>
                <a:spcPts val="218"/>
              </a:spcAft>
              <a:buNone/>
            </a:pPr>
            <a:r>
              <a:rPr lang="en-US" sz="4400">
                <a:solidFill>
                  <a:srgbClr val="676A55"/>
                </a:solidFill>
                <a:latin typeface="Arial"/>
                <a:ea typeface="Arial"/>
                <a:cs typeface="Arial"/>
                <a:sym typeface="Arial"/>
              </a:rPr>
              <a:t>Goal: link our page to our collection.</a:t>
            </a:r>
            <a:endParaRPr sz="4400">
              <a:solidFill>
                <a:srgbClr val="676A5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7" name="Google Shape;377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19100" y="2116650"/>
            <a:ext cx="1354650" cy="4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9775" y="4233325"/>
            <a:ext cx="10498650" cy="27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0"/>
          <p:cNvSpPr txBox="1"/>
          <p:nvPr/>
        </p:nvSpPr>
        <p:spPr>
          <a:xfrm>
            <a:off x="479775" y="4233325"/>
            <a:ext cx="10574850" cy="2785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218"/>
              </a:spcBef>
              <a:spcAft>
                <a:spcPts val="218"/>
              </a:spcAft>
              <a:buNone/>
            </a:pPr>
            <a:r>
              <a:rPr lang="en-US" sz="4400">
                <a:solidFill>
                  <a:srgbClr val="676A55"/>
                </a:solidFill>
                <a:latin typeface="Arial"/>
                <a:ea typeface="Arial"/>
                <a:cs typeface="Arial"/>
                <a:sym typeface="Arial"/>
              </a:rPr>
              <a:t>Step one: Navigate to the collection item you want to highlight.</a:t>
            </a:r>
            <a:endParaRPr sz="4400">
              <a:solidFill>
                <a:srgbClr val="676A5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Google Shape;38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931325"/>
            <a:ext cx="11288875" cy="745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253975"/>
            <a:ext cx="11288876" cy="46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51775" y="1354650"/>
            <a:ext cx="4628425" cy="1785250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31"/>
          <p:cNvSpPr txBox="1"/>
          <p:nvPr/>
        </p:nvSpPr>
        <p:spPr>
          <a:xfrm>
            <a:off x="5051775" y="1354650"/>
            <a:ext cx="4704625" cy="1861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57142"/>
              </a:lnSpc>
              <a:spcBef>
                <a:spcPts val="343"/>
              </a:spcBef>
              <a:spcAft>
                <a:spcPts val="343"/>
              </a:spcAft>
              <a:buNone/>
            </a:pPr>
            <a:r>
              <a:rPr lang="en-US" sz="2800">
                <a:solidFill>
                  <a:srgbClr val="676A55"/>
                </a:solidFill>
                <a:latin typeface="Arial"/>
                <a:ea typeface="Arial"/>
                <a:cs typeface="Arial"/>
                <a:sym typeface="Arial"/>
              </a:rPr>
              <a:t>Copy this url to notepad or a similar application</a:t>
            </a:r>
            <a:r>
              <a:rPr lang="en-US" sz="4399">
                <a:solidFill>
                  <a:srgbClr val="676A5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4399">
              <a:solidFill>
                <a:srgbClr val="676A5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8" name="Google Shape;388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12425" y="677325"/>
            <a:ext cx="1354650" cy="67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67775" y="4063975"/>
            <a:ext cx="4572000" cy="2963325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31"/>
          <p:cNvSpPr txBox="1"/>
          <p:nvPr/>
        </p:nvSpPr>
        <p:spPr>
          <a:xfrm>
            <a:off x="6067775" y="4063975"/>
            <a:ext cx="4648200" cy="3039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43"/>
              </a:spcBef>
              <a:spcAft>
                <a:spcPts val="343"/>
              </a:spcAft>
              <a:buNone/>
            </a:pPr>
            <a:r>
              <a:rPr lang="en-US" sz="2800">
                <a:solidFill>
                  <a:srgbClr val="676A55"/>
                </a:solidFill>
                <a:latin typeface="Arial"/>
                <a:ea typeface="Arial"/>
                <a:cs typeface="Arial"/>
                <a:sym typeface="Arial"/>
              </a:rPr>
              <a:t>You’re going to need one more url...click on the image you want to highlight in your collection. </a:t>
            </a:r>
            <a:endParaRPr sz="2800">
              <a:solidFill>
                <a:srgbClr val="676A5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1" name="Google Shape;391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221100" y="4063975"/>
            <a:ext cx="846650" cy="16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07975"/>
            <a:ext cx="9285100" cy="724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52425" y="1608650"/>
            <a:ext cx="4572000" cy="160865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2"/>
          <p:cNvSpPr txBox="1"/>
          <p:nvPr/>
        </p:nvSpPr>
        <p:spPr>
          <a:xfrm>
            <a:off x="6152425" y="1608650"/>
            <a:ext cx="4648200" cy="1684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43"/>
              </a:spcBef>
              <a:spcAft>
                <a:spcPts val="343"/>
              </a:spcAft>
              <a:buNone/>
            </a:pPr>
            <a:r>
              <a:rPr lang="en-US" sz="2800">
                <a:solidFill>
                  <a:srgbClr val="676A55"/>
                </a:solidFill>
                <a:latin typeface="Arial"/>
                <a:ea typeface="Arial"/>
                <a:cs typeface="Arial"/>
                <a:sym typeface="Arial"/>
              </a:rPr>
              <a:t>Click the “Object Details” tab.</a:t>
            </a:r>
            <a:endParaRPr sz="2800">
              <a:solidFill>
                <a:srgbClr val="676A5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9" name="Google Shape;399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97100" y="1269975"/>
            <a:ext cx="2455325" cy="33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07975"/>
            <a:ext cx="9793100" cy="761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52425" y="4402650"/>
            <a:ext cx="4572000" cy="1608650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33"/>
          <p:cNvSpPr txBox="1"/>
          <p:nvPr/>
        </p:nvSpPr>
        <p:spPr>
          <a:xfrm>
            <a:off x="6152425" y="4402650"/>
            <a:ext cx="4648200" cy="1684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43"/>
              </a:spcBef>
              <a:spcAft>
                <a:spcPts val="343"/>
              </a:spcAft>
              <a:buNone/>
            </a:pPr>
            <a:r>
              <a:rPr lang="en-US" sz="2800">
                <a:solidFill>
                  <a:srgbClr val="676A55"/>
                </a:solidFill>
                <a:latin typeface="Arial"/>
                <a:ea typeface="Arial"/>
                <a:cs typeface="Arial"/>
                <a:sym typeface="Arial"/>
              </a:rPr>
              <a:t>Click “Detailed List of Content,” to expand</a:t>
            </a:r>
            <a:endParaRPr sz="2800">
              <a:solidFill>
                <a:srgbClr val="676A5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7" name="Google Shape;407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42425" y="5757325"/>
            <a:ext cx="3725325" cy="143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Google Shape;41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8200" y="84650"/>
            <a:ext cx="11175125" cy="586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3775" y="6434650"/>
            <a:ext cx="4572000" cy="1608650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34"/>
          <p:cNvSpPr txBox="1"/>
          <p:nvPr/>
        </p:nvSpPr>
        <p:spPr>
          <a:xfrm>
            <a:off x="733775" y="6434650"/>
            <a:ext cx="4648200" cy="1684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43"/>
              </a:spcBef>
              <a:spcAft>
                <a:spcPts val="343"/>
              </a:spcAft>
              <a:buNone/>
            </a:pPr>
            <a:r>
              <a:rPr lang="en-US" sz="2800">
                <a:solidFill>
                  <a:srgbClr val="676A55"/>
                </a:solidFill>
                <a:latin typeface="Arial"/>
                <a:ea typeface="Arial"/>
                <a:cs typeface="Arial"/>
                <a:sym typeface="Arial"/>
              </a:rPr>
              <a:t>Click “View” to view the “TN” (Thumbnail) datastream</a:t>
            </a:r>
            <a:endParaRPr sz="2800">
              <a:solidFill>
                <a:srgbClr val="676A5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5" name="Google Shape;415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19775" y="5249325"/>
            <a:ext cx="1862650" cy="118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Google Shape;42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1288875" cy="47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0425" y="677325"/>
            <a:ext cx="10525550" cy="704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81775" y="1100650"/>
            <a:ext cx="4572000" cy="507975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35"/>
          <p:cNvSpPr txBox="1"/>
          <p:nvPr/>
        </p:nvSpPr>
        <p:spPr>
          <a:xfrm>
            <a:off x="3781775" y="1100650"/>
            <a:ext cx="4648200" cy="584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480"/>
              </a:spcAft>
              <a:buNone/>
            </a:pPr>
            <a:r>
              <a:rPr lang="en-US" sz="2000">
                <a:solidFill>
                  <a:srgbClr val="676A55"/>
                </a:solidFill>
                <a:latin typeface="Arial"/>
                <a:ea typeface="Arial"/>
                <a:cs typeface="Arial"/>
                <a:sym typeface="Arial"/>
              </a:rPr>
              <a:t>This is the second url we wanted.</a:t>
            </a:r>
            <a:endParaRPr sz="2000">
              <a:solidFill>
                <a:srgbClr val="676A5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4" name="Google Shape;424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34425" y="507975"/>
            <a:ext cx="1947325" cy="59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0425" y="2201325"/>
            <a:ext cx="10583324" cy="1693325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35"/>
          <p:cNvSpPr txBox="1"/>
          <p:nvPr/>
        </p:nvSpPr>
        <p:spPr>
          <a:xfrm>
            <a:off x="310425" y="2201325"/>
            <a:ext cx="10659525" cy="1769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533"/>
              </a:spcBef>
              <a:spcAft>
                <a:spcPts val="533"/>
              </a:spcAft>
              <a:buNone/>
            </a:pPr>
            <a:r>
              <a:rPr lang="en-US" sz="1800">
                <a:solidFill>
                  <a:srgbClr val="676A55"/>
                </a:solidFill>
                <a:latin typeface="Arial"/>
                <a:ea typeface="Arial"/>
                <a:cs typeface="Arial"/>
                <a:sym typeface="Arial"/>
              </a:rPr>
              <a:t>So, you should now have two urls saved, one that points to your collection, and one that points to a thumbnail. Time to go back to the page you created before the break.</a:t>
            </a:r>
            <a:endParaRPr sz="1800">
              <a:solidFill>
                <a:srgbClr val="676A5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7" name="Google Shape;427;p3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0425" y="3979325"/>
            <a:ext cx="10329325" cy="255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3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65550" y="4826875"/>
            <a:ext cx="1750" cy="33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3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628425" y="4656650"/>
            <a:ext cx="2963325" cy="50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3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25775" y="6519325"/>
            <a:ext cx="10583324" cy="1693325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35"/>
          <p:cNvSpPr txBox="1"/>
          <p:nvPr/>
        </p:nvSpPr>
        <p:spPr>
          <a:xfrm>
            <a:off x="225775" y="6519325"/>
            <a:ext cx="10659525" cy="1769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533"/>
              </a:spcBef>
              <a:spcAft>
                <a:spcPts val="533"/>
              </a:spcAft>
              <a:buNone/>
            </a:pPr>
            <a:r>
              <a:rPr lang="en-US" sz="1800">
                <a:solidFill>
                  <a:srgbClr val="676A55"/>
                </a:solidFill>
                <a:latin typeface="Arial"/>
                <a:ea typeface="Arial"/>
                <a:cs typeface="Arial"/>
                <a:sym typeface="Arial"/>
              </a:rPr>
              <a:t>Try inserting the thumbnail image, and then linking it to your collection…</a:t>
            </a:r>
            <a:endParaRPr sz="1800">
              <a:solidFill>
                <a:srgbClr val="676A5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">
  <a:themeElements>
    <a:clrScheme name="blank">
      <a:dk1>
        <a:srgbClr val="000000"/>
      </a:dk1>
      <a:lt1>
        <a:srgbClr val="FFFFFF"/>
      </a:lt1>
      <a:dk2>
        <a:srgbClr val="073763"/>
      </a:dk2>
      <a:lt2>
        <a:srgbClr val="CFE2F3"/>
      </a:lt2>
      <a:accent1>
        <a:srgbClr val="404040"/>
      </a:accent1>
      <a:accent2>
        <a:srgbClr val="808080"/>
      </a:accent2>
      <a:accent3>
        <a:srgbClr val="C0C0C0"/>
      </a:accent3>
      <a:accent4>
        <a:srgbClr val="396187"/>
      </a:accent4>
      <a:accent5>
        <a:srgbClr val="6B8CAB"/>
      </a:accent5>
      <a:accent6>
        <a:srgbClr val="9DB7CF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